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5" r:id="rId8"/>
    <p:sldId id="258" r:id="rId9"/>
    <p:sldId id="264" r:id="rId10"/>
    <p:sldId id="259" r:id="rId11"/>
    <p:sldId id="266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2491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174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892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44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47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919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128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0674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90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791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543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914B9-E157-41C8-A402-1901C9430A25}" type="datetimeFigureOut">
              <a:rPr lang="ko-KR" altLang="en-US" smtClean="0"/>
              <a:t>2019-11-22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A2714-47CF-45A0-8B41-2344EE601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336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3159" y="881152"/>
            <a:ext cx="4970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/>
              <a:t>My Daily Life Cut </a:t>
            </a:r>
            <a:r>
              <a:rPr lang="en-US" altLang="ko-KR" sz="3200" dirty="0" smtClean="0"/>
              <a:t>(</a:t>
            </a:r>
            <a:r>
              <a:rPr lang="ko-KR" altLang="ko-KR" sz="3200" dirty="0" err="1" smtClean="0"/>
              <a:t>하루내컷</a:t>
            </a:r>
            <a:r>
              <a:rPr lang="en-US" altLang="ko-KR" sz="3200" dirty="0" smtClean="0"/>
              <a:t>)</a:t>
            </a:r>
            <a:endParaRPr lang="ko-KR" altLang="ko-KR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6434051" y="4073236"/>
            <a:ext cx="217405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Avengers</a:t>
            </a:r>
          </a:p>
          <a:p>
            <a:r>
              <a:rPr lang="en-US" altLang="ko-KR" sz="2000" dirty="0" smtClean="0"/>
              <a:t>1. David, Jeon</a:t>
            </a:r>
          </a:p>
          <a:p>
            <a:r>
              <a:rPr lang="en-US" altLang="ko-KR" sz="2000" dirty="0" smtClean="0"/>
              <a:t>2. Ji Won, Hur</a:t>
            </a:r>
          </a:p>
          <a:p>
            <a:r>
              <a:rPr lang="en-US" altLang="ko-KR" sz="2000" dirty="0" smtClean="0"/>
              <a:t>3. Ji Yun, Park</a:t>
            </a:r>
          </a:p>
          <a:p>
            <a:r>
              <a:rPr lang="en-US" altLang="ko-KR" sz="2000" dirty="0" smtClean="0"/>
              <a:t>4. Young Hoon, Lee</a:t>
            </a:r>
            <a:endParaRPr lang="ko-KR" alt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2437858" y="2252749"/>
            <a:ext cx="42682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/>
              <a:t>Working Progress</a:t>
            </a:r>
            <a:r>
              <a:rPr lang="ko-KR" altLang="en-US" sz="3600" dirty="0" smtClean="0"/>
              <a:t> </a:t>
            </a:r>
            <a:r>
              <a:rPr lang="en-US" altLang="ko-KR" sz="3600" dirty="0" smtClean="0"/>
              <a:t>and</a:t>
            </a:r>
          </a:p>
          <a:p>
            <a:r>
              <a:rPr lang="en-US" altLang="ko-KR" sz="3600" dirty="0" smtClean="0"/>
              <a:t>Experiening hardness</a:t>
            </a:r>
          </a:p>
        </p:txBody>
      </p:sp>
    </p:spTree>
    <p:extLst>
      <p:ext uri="{BB962C8B-B14F-4D97-AF65-F5344CB8AC3E}">
        <p14:creationId xmlns:p14="http://schemas.microsoft.com/office/powerpoint/2010/main" val="72513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386" y="365763"/>
            <a:ext cx="2158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Design Progress</a:t>
            </a:r>
            <a:endParaRPr lang="ko-KR" altLang="en-US" sz="2400" u="sng" dirty="0"/>
          </a:p>
        </p:txBody>
      </p:sp>
      <p:grpSp>
        <p:nvGrpSpPr>
          <p:cNvPr id="3" name="그룹 2"/>
          <p:cNvGrpSpPr/>
          <p:nvPr/>
        </p:nvGrpSpPr>
        <p:grpSpPr>
          <a:xfrm>
            <a:off x="382386" y="1462238"/>
            <a:ext cx="3442684" cy="4254212"/>
            <a:chOff x="585008" y="1354174"/>
            <a:chExt cx="3086100" cy="3813572"/>
          </a:xfrm>
        </p:grpSpPr>
        <p:pic>
          <p:nvPicPr>
            <p:cNvPr id="11" name="그림 10"/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008" y="1723506"/>
              <a:ext cx="3086100" cy="34442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" name="TextBox 12"/>
            <p:cNvSpPr txBox="1"/>
            <p:nvPr/>
          </p:nvSpPr>
          <p:spPr>
            <a:xfrm>
              <a:off x="585008" y="1354174"/>
              <a:ext cx="13840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Archive Page</a:t>
              </a:r>
              <a:endParaRPr lang="ko-KR" altLang="en-US" dirty="0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4591743" y="1462238"/>
            <a:ext cx="3442684" cy="2494618"/>
            <a:chOff x="4641619" y="1354174"/>
            <a:chExt cx="3086100" cy="2236232"/>
          </a:xfrm>
        </p:grpSpPr>
        <p:pic>
          <p:nvPicPr>
            <p:cNvPr id="12" name="그림 11"/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1619" y="1723506"/>
              <a:ext cx="3086100" cy="1866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TextBox 13"/>
            <p:cNvSpPr txBox="1"/>
            <p:nvPr/>
          </p:nvSpPr>
          <p:spPr>
            <a:xfrm>
              <a:off x="4641619" y="1354174"/>
              <a:ext cx="1338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Setting Page</a:t>
              </a:r>
              <a:endParaRPr lang="ko-KR" altLang="en-US" dirty="0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382386" y="885749"/>
            <a:ext cx="2242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Composed Wireframe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585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386" y="365763"/>
            <a:ext cx="5638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Experiencing hardness (but return grow-up)</a:t>
            </a:r>
            <a:endParaRPr lang="ko-KR" altLang="en-US" sz="24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1051561" y="1787235"/>
            <a:ext cx="70408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First experience of “team” project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It requires communication more than self-proejct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It reuiqres co-work skills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Learning curve to new tools, framework, langague and thid party, etc.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Chaning plans is necessary in specific situation. It makes another developement and design.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Lack of time </a:t>
            </a:r>
            <a:r>
              <a:rPr lang="en-US" altLang="ko-KR" dirty="0" smtClean="0">
                <a:sym typeface="Wingdings" panose="05000000000000000000" pitchFamily="2" charset="2"/>
              </a:rPr>
              <a:t>brings tight development and design timeline</a:t>
            </a:r>
          </a:p>
          <a:p>
            <a:pPr marL="342900" indent="-342900">
              <a:buAutoNum type="arabicPeriod"/>
            </a:pPr>
            <a:r>
              <a:rPr lang="en-US" altLang="ko-KR" strike="sngStrike" dirty="0" smtClean="0"/>
              <a:t>We are under DDD (Deadline Driven Development)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56600" y="4846320"/>
            <a:ext cx="5030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/>
              <a:t>But we are Avengers.</a:t>
            </a:r>
          </a:p>
          <a:p>
            <a:pPr algn="ctr"/>
            <a:r>
              <a:rPr lang="en-US" altLang="ko-KR" dirty="0" smtClean="0"/>
              <a:t>We believe these hardships take avengers to higher.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813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96538" y="1305098"/>
            <a:ext cx="635092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Backend (Django REST api server)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Design Architecture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Database Modeling (with ERD)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Developed </a:t>
            </a:r>
            <a:r>
              <a:rPr lang="en-US" altLang="ko-KR" dirty="0" smtClean="0"/>
              <a:t>Models , </a:t>
            </a:r>
            <a:r>
              <a:rPr lang="en-US" altLang="ko-KR" dirty="0" smtClean="0"/>
              <a:t>Views, Serializers, Urls and settings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Deployed to AWS cloud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Developing missing parts (diary component, etc)</a:t>
            </a:r>
          </a:p>
          <a:p>
            <a:pPr marL="800100" lvl="1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Frontend (Android Native App)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Work Flow Architecture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Main, Login, Camera, Archive, Introduce page developed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Connected to Microsoft Azure Face API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Connected to Cloudinary for saving user image</a:t>
            </a:r>
          </a:p>
          <a:p>
            <a:pPr marL="800100" lvl="1" indent="-342900">
              <a:buAutoNum type="arabicPeriod"/>
            </a:pPr>
            <a:r>
              <a:rPr lang="en-US" altLang="ko-KR" dirty="0" smtClean="0"/>
              <a:t>Connecting Backend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2386" y="365763"/>
            <a:ext cx="3005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Development Progress</a:t>
            </a:r>
            <a:endParaRPr lang="ko-KR" alt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29913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386" y="365763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Development Progress</a:t>
            </a:r>
            <a:endParaRPr lang="ko-KR" altLang="en-US" sz="2400" u="sng" dirty="0"/>
          </a:p>
        </p:txBody>
      </p:sp>
      <p:pic>
        <p:nvPicPr>
          <p:cNvPr id="6" name="그림 5" descr="A black screen with text&#10;&#10;Description automatically generated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97776"/>
            <a:ext cx="9144000" cy="59974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2386" y="897776"/>
            <a:ext cx="3119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/>
              <a:t>Entity Relation Diagram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3153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386" y="365763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Development Progress</a:t>
            </a:r>
            <a:endParaRPr lang="ko-KR" altLang="en-US" sz="2400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382386" y="974510"/>
            <a:ext cx="2852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/>
              <a:t>Backend Architecture</a:t>
            </a:r>
            <a:endParaRPr lang="ko-KR" altLang="en-US" sz="2400" dirty="0"/>
          </a:p>
        </p:txBody>
      </p:sp>
      <p:pic>
        <p:nvPicPr>
          <p:cNvPr id="5" name="Picture 22" descr="A screenshot of a cell phone&#10;&#10;Description automatically generated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7"/>
          <a:stretch/>
        </p:blipFill>
        <p:spPr>
          <a:xfrm>
            <a:off x="1142729" y="1525066"/>
            <a:ext cx="6858543" cy="470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87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386" y="365763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Development Progress</a:t>
            </a:r>
            <a:endParaRPr lang="ko-KR" altLang="en-US" sz="2400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382386" y="974510"/>
            <a:ext cx="2942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/>
              <a:t>Frontend Architecture</a:t>
            </a:r>
            <a:endParaRPr lang="ko-KR" altLang="en-US" sz="2400" dirty="0"/>
          </a:p>
        </p:txBody>
      </p:sp>
      <p:pic>
        <p:nvPicPr>
          <p:cNvPr id="6" name="Picture 21" descr="A screenshot of a cell phone&#10;&#10;Description automatically generated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63" y="1436175"/>
            <a:ext cx="7305675" cy="519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40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386" y="365763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Development Progress</a:t>
            </a:r>
            <a:endParaRPr lang="ko-KR" altLang="en-US" sz="2400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382386" y="974510"/>
            <a:ext cx="2685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/>
              <a:t>Overall Architecture</a:t>
            </a:r>
            <a:endParaRPr lang="ko-KR" altLang="en-US" sz="2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5" y="1828801"/>
            <a:ext cx="9103490" cy="306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4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386" y="365763"/>
            <a:ext cx="2158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Design Progress</a:t>
            </a:r>
            <a:endParaRPr lang="ko-KR" altLang="en-US" sz="24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1113905" y="1313411"/>
            <a:ext cx="6350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en-US" altLang="ko-KR" dirty="0" smtClean="0"/>
              <a:t>Desgined </a:t>
            </a:r>
            <a:r>
              <a:rPr lang="en-US" altLang="ko-KR" dirty="0" smtClean="0"/>
              <a:t>Service Flow Chart</a:t>
            </a:r>
            <a:r>
              <a:rPr lang="en-US" altLang="ko-KR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Composed Wireframe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5740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386" y="365763"/>
            <a:ext cx="2158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Design Progress</a:t>
            </a:r>
            <a:endParaRPr lang="ko-KR" altLang="en-US" sz="2400" u="sng" dirty="0"/>
          </a:p>
        </p:txBody>
      </p:sp>
      <p:grpSp>
        <p:nvGrpSpPr>
          <p:cNvPr id="13" name="그룹 12"/>
          <p:cNvGrpSpPr/>
          <p:nvPr/>
        </p:nvGrpSpPr>
        <p:grpSpPr>
          <a:xfrm>
            <a:off x="38449" y="1571095"/>
            <a:ext cx="9067103" cy="3898669"/>
            <a:chOff x="43645" y="1396535"/>
            <a:chExt cx="9067103" cy="3898669"/>
          </a:xfrm>
        </p:grpSpPr>
        <p:sp>
          <p:nvSpPr>
            <p:cNvPr id="12" name="직사각형 11"/>
            <p:cNvSpPr/>
            <p:nvPr/>
          </p:nvSpPr>
          <p:spPr>
            <a:xfrm>
              <a:off x="43645" y="1396535"/>
              <a:ext cx="9067103" cy="389866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" name="Picture 296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3F2FEDAE-C0C7-E041-BEA4-3A39E0C6E7B7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97830" y="1461582"/>
              <a:ext cx="8958733" cy="3785206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/>
        </p:nvSpPr>
        <p:spPr>
          <a:xfrm>
            <a:off x="382386" y="1060316"/>
            <a:ext cx="1921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Service Flow Chart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166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386" y="365763"/>
            <a:ext cx="2158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u="sng" dirty="0" smtClean="0"/>
              <a:t>Design Progress</a:t>
            </a:r>
            <a:endParaRPr lang="ko-KR" altLang="en-US" sz="2400" u="sng" dirty="0"/>
          </a:p>
        </p:txBody>
      </p:sp>
      <p:grpSp>
        <p:nvGrpSpPr>
          <p:cNvPr id="5" name="그룹 4"/>
          <p:cNvGrpSpPr/>
          <p:nvPr/>
        </p:nvGrpSpPr>
        <p:grpSpPr>
          <a:xfrm>
            <a:off x="382386" y="1493869"/>
            <a:ext cx="3434274" cy="4131310"/>
            <a:chOff x="382386" y="1078236"/>
            <a:chExt cx="3089910" cy="3717052"/>
          </a:xfrm>
        </p:grpSpPr>
        <p:pic>
          <p:nvPicPr>
            <p:cNvPr id="7" name="그림 6"/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386" y="1447568"/>
              <a:ext cx="3089910" cy="3347720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382386" y="1078236"/>
              <a:ext cx="2106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Sign in, Sign up Page</a:t>
              </a:r>
              <a:endParaRPr lang="ko-KR" altLang="en-US" dirty="0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4624993" y="1493868"/>
            <a:ext cx="3430039" cy="4131309"/>
            <a:chOff x="4666557" y="1078236"/>
            <a:chExt cx="3086100" cy="3717052"/>
          </a:xfrm>
        </p:grpSpPr>
        <p:sp>
          <p:nvSpPr>
            <p:cNvPr id="9" name="TextBox 8"/>
            <p:cNvSpPr txBox="1"/>
            <p:nvPr/>
          </p:nvSpPr>
          <p:spPr>
            <a:xfrm>
              <a:off x="4666557" y="1078236"/>
              <a:ext cx="1258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Home Page</a:t>
              </a:r>
              <a:endParaRPr lang="ko-KR" altLang="en-US" dirty="0"/>
            </a:p>
          </p:txBody>
        </p:sp>
        <p:pic>
          <p:nvPicPr>
            <p:cNvPr id="8" name="그림 7"/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66557" y="1442488"/>
              <a:ext cx="3086100" cy="3352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직사각형 11"/>
          <p:cNvSpPr/>
          <p:nvPr/>
        </p:nvSpPr>
        <p:spPr>
          <a:xfrm>
            <a:off x="382386" y="885749"/>
            <a:ext cx="2242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Composed Wireframe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811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Words>247</Words>
  <Application>Microsoft Office PowerPoint</Application>
  <PresentationFormat>화면 슬라이드 쇼(4:3)</PresentationFormat>
  <Paragraphs>53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YoungHoon</dc:creator>
  <cp:lastModifiedBy>Lee YoungHoon</cp:lastModifiedBy>
  <cp:revision>17</cp:revision>
  <dcterms:created xsi:type="dcterms:W3CDTF">2019-11-21T15:40:15Z</dcterms:created>
  <dcterms:modified xsi:type="dcterms:W3CDTF">2019-11-21T16:38:19Z</dcterms:modified>
</cp:coreProperties>
</file>

<file path=docProps/thumbnail.jpeg>
</file>